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61" r:id="rId4"/>
    <p:sldId id="259" r:id="rId5"/>
    <p:sldId id="262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25DBAC8-C8B2-487B-88CF-1E4C8281D1C1}">
          <p14:sldIdLst>
            <p14:sldId id="256"/>
            <p14:sldId id="257"/>
            <p14:sldId id="261"/>
          </p14:sldIdLst>
        </p14:section>
        <p14:section name="Untitled Section" id="{79128FD7-200B-43C6-AB05-5FCEEC03AB9D}">
          <p14:sldIdLst>
            <p14:sldId id="259"/>
            <p14:sldId id="262"/>
            <p14:sldId id="26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B17E6A-8C05-41B2-8378-E6039B80AEC9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F16499-301B-4239-89D7-4733CA914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055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87E39-3B80-47A7-91B7-5AA1BB6E17DE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1B26288-C075-422E-BDAA-AB5E1D6B1FF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87E39-3B80-47A7-91B7-5AA1BB6E17DE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26288-C075-422E-BDAA-AB5E1D6B1FF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1B26288-C075-422E-BDAA-AB5E1D6B1FF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87E39-3B80-47A7-91B7-5AA1BB6E17DE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87E39-3B80-47A7-91B7-5AA1BB6E17DE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1B26288-C075-422E-BDAA-AB5E1D6B1FF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87E39-3B80-47A7-91B7-5AA1BB6E17DE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1B26288-C075-422E-BDAA-AB5E1D6B1FF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5087E39-3B80-47A7-91B7-5AA1BB6E17DE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26288-C075-422E-BDAA-AB5E1D6B1FF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87E39-3B80-47A7-91B7-5AA1BB6E17DE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1B26288-C075-422E-BDAA-AB5E1D6B1FFA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87E39-3B80-47A7-91B7-5AA1BB6E17DE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1B26288-C075-422E-BDAA-AB5E1D6B1F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87E39-3B80-47A7-91B7-5AA1BB6E17DE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1B26288-C075-422E-BDAA-AB5E1D6B1F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1B26288-C075-422E-BDAA-AB5E1D6B1FFA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87E39-3B80-47A7-91B7-5AA1BB6E17DE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1B26288-C075-422E-BDAA-AB5E1D6B1FF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5087E39-3B80-47A7-91B7-5AA1BB6E17DE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5087E39-3B80-47A7-91B7-5AA1BB6E17DE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1B26288-C075-422E-BDAA-AB5E1D6B1FFA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A COMPOUND CONSISTING OF POSITIVE AND NEGATIVE IONS</a:t>
            </a:r>
          </a:p>
          <a:p>
            <a:pPr algn="l"/>
            <a:r>
              <a:rPr lang="en-US" dirty="0" smtClean="0"/>
              <a:t>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METAL + Non-</a:t>
            </a:r>
            <a:r>
              <a:rPr lang="en-US" dirty="0" err="1" smtClean="0"/>
              <a:t>MetaL</a:t>
            </a:r>
            <a:endParaRPr lang="en-US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The sum of the charges should equal zero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Ionic Compounds</a:t>
            </a:r>
            <a:endParaRPr lang="en-US" dirty="0"/>
          </a:p>
        </p:txBody>
      </p:sp>
      <p:pic>
        <p:nvPicPr>
          <p:cNvPr id="1026" name="Picture 2" descr="http://ts1.mm.bing.net/th?&amp;id=HN.608017926173101474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2114550" cy="206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663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do Elements form compounds?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Unstable elements form compounds</a:t>
            </a:r>
          </a:p>
          <a:p>
            <a:r>
              <a:rPr lang="en-US" dirty="0" smtClean="0"/>
              <a:t>Stable elements do not combine easily with other elements, they are happy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Stable Elements have fully filled outer orbits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157663"/>
            <a:ext cx="1457325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5137" y="4157662"/>
            <a:ext cx="1457325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1053" y="4157662"/>
            <a:ext cx="1457325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9544" y="2514600"/>
            <a:ext cx="585212" cy="58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767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Unstable Elements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825624"/>
            <a:ext cx="2667000" cy="277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0380" y="304800"/>
            <a:ext cx="822037" cy="82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63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1905000"/>
          </a:xfrm>
        </p:spPr>
        <p:txBody>
          <a:bodyPr/>
          <a:lstStyle/>
          <a:p>
            <a:r>
              <a:rPr lang="en-US" dirty="0" smtClean="0"/>
              <a:t>How do unstable elements become happy?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>
          <a:xfrm>
            <a:off x="381000" y="3276600"/>
            <a:ext cx="2362200" cy="2849563"/>
          </a:xfrm>
        </p:spPr>
        <p:txBody>
          <a:bodyPr/>
          <a:lstStyle/>
          <a:p>
            <a:r>
              <a:rPr lang="en-US" dirty="0" smtClean="0"/>
              <a:t>They gain or lose electrons, so their outer orbit is full.</a:t>
            </a:r>
          </a:p>
          <a:p>
            <a:endParaRPr lang="en-US" dirty="0" smtClean="0"/>
          </a:p>
          <a:p>
            <a:r>
              <a:rPr lang="en-US" dirty="0" smtClean="0"/>
              <a:t>Valence electrons- electrons in the outer orbit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Combine sodium and Chlorine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1089" y="1905000"/>
            <a:ext cx="5263816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006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Sodium Chloride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0641" y="2057400"/>
            <a:ext cx="5496355" cy="2743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325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2362200"/>
          </a:xfrm>
        </p:spPr>
        <p:txBody>
          <a:bodyPr>
            <a:normAutofit/>
          </a:bodyPr>
          <a:lstStyle/>
          <a:p>
            <a:pPr marL="342900" indent="-342900" algn="l">
              <a:buAutoNum type="arabicPeriod"/>
            </a:pPr>
            <a:r>
              <a:rPr lang="en-US" dirty="0" smtClean="0"/>
              <a:t>Metal is written first, no changes</a:t>
            </a:r>
          </a:p>
          <a:p>
            <a:pPr marL="342900" indent="-342900" algn="l">
              <a:buAutoNum type="arabicPeriod"/>
            </a:pPr>
            <a:r>
              <a:rPr lang="en-US" dirty="0" smtClean="0"/>
              <a:t>Non-metal is second, change ending to –ide.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*** the sum of the charges must equal zero!</a:t>
            </a:r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for Naming Binary </a:t>
            </a:r>
            <a:br>
              <a:rPr lang="en-US" dirty="0" smtClean="0"/>
            </a:br>
            <a:r>
              <a:rPr lang="en-US" dirty="0" smtClean="0"/>
              <a:t>IONIC COMPOUDS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17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64</TotalTime>
  <Words>118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Civic</vt:lpstr>
      <vt:lpstr>Ionic Compounds</vt:lpstr>
      <vt:lpstr>When do Elements form compounds?</vt:lpstr>
      <vt:lpstr>Unstable Elements</vt:lpstr>
      <vt:lpstr>How do unstable elements become happy?</vt:lpstr>
      <vt:lpstr>Sodium Chloride</vt:lpstr>
      <vt:lpstr>Rules for Naming Binary  IONIC COMPOUDS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Ionic Compounds</dc:title>
  <dc:creator>Tanya Stubbs</dc:creator>
  <cp:lastModifiedBy>Tanya Stubbs</cp:lastModifiedBy>
  <cp:revision>7</cp:revision>
  <dcterms:created xsi:type="dcterms:W3CDTF">2015-01-28T16:33:14Z</dcterms:created>
  <dcterms:modified xsi:type="dcterms:W3CDTF">2015-01-29T15:27:29Z</dcterms:modified>
</cp:coreProperties>
</file>