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76030F-55C6-4F62-9B4D-C029E72194B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2DCD646-81B0-43BD-8839-2D065A1279A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video.nationalgeographic.com/video/news/150928-biofluorescent-hawksbill-sea-turtle-vi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youtu.be/eLkIoB5Iv5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Sources of 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8" y="139249"/>
            <a:ext cx="3022601" cy="188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8157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2091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" y="2209800"/>
            <a:ext cx="312964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28600"/>
            <a:ext cx="1905000" cy="13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23" y="28194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123809"/>
            <a:ext cx="2071688" cy="14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Incandescent Light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production of light as a result of high temperatures</a:t>
            </a:r>
          </a:p>
          <a:p>
            <a:r>
              <a:rPr lang="en-US" dirty="0" err="1"/>
              <a:t>ie</a:t>
            </a:r>
            <a:r>
              <a:rPr lang="en-US" dirty="0"/>
              <a:t>. burner on a stove, candle and incandescent light bulb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8699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3271"/>
            <a:ext cx="1752600" cy="26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roduced </a:t>
            </a:r>
            <a:r>
              <a:rPr lang="en-US" dirty="0"/>
              <a:t>by an electric current passing through a gas</a:t>
            </a:r>
          </a:p>
          <a:p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err="1" smtClean="0"/>
              <a:t>Iightning</a:t>
            </a:r>
            <a:r>
              <a:rPr lang="en-US" dirty="0"/>
              <a:t>, neon gas (red light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40347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057399" cy="154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22" y="3962400"/>
            <a:ext cx="354975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7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roducing </a:t>
            </a:r>
            <a:r>
              <a:rPr lang="en-US" dirty="0"/>
              <a:t>light by absorbing ultraviolet light (UV) resulting in the emission of visible light over an extended period of time</a:t>
            </a:r>
          </a:p>
          <a:p>
            <a:r>
              <a:rPr lang="en-US" dirty="0" err="1"/>
              <a:t>ie</a:t>
            </a:r>
            <a:r>
              <a:rPr lang="en-US" dirty="0"/>
              <a:t>. glow in the dark materials </a:t>
            </a:r>
            <a:endParaRPr lang="en-US" dirty="0" smtClean="0"/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coated with phosphors</a:t>
            </a:r>
            <a:r>
              <a:rPr lang="en-US" dirty="0" smtClean="0"/>
              <a:t>)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414"/>
            <a:ext cx="2743200" cy="181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95019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7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22437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object absorbs ultraviolet light and immediately releases the energy as visible light</a:t>
            </a:r>
          </a:p>
          <a:p>
            <a:r>
              <a:rPr lang="en-US" dirty="0" err="1"/>
              <a:t>ie</a:t>
            </a:r>
            <a:r>
              <a:rPr lang="en-US" dirty="0"/>
              <a:t>. fluorescent lights (tube is filled with mercury </a:t>
            </a:r>
            <a:r>
              <a:rPr lang="en-US" dirty="0" err="1"/>
              <a:t>vapour</a:t>
            </a:r>
            <a:r>
              <a:rPr lang="en-US" dirty="0"/>
              <a:t>, the electrical current causes the mercury atoms to emit UV light), </a:t>
            </a:r>
            <a:endParaRPr lang="en-US" dirty="0" smtClean="0"/>
          </a:p>
          <a:p>
            <a:r>
              <a:rPr lang="en-US" dirty="0" smtClean="0"/>
              <a:t>detergents, highlighters, use fluorescent dyes to brighten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1" y="381000"/>
            <a:ext cx="36480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7" y="2133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4" y="4953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0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Chemiluminescence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direct production of light as the result of a chemical reaction with little or no heat produced</a:t>
            </a:r>
          </a:p>
          <a:p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smtClean="0"/>
              <a:t>glow stick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7999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36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7162"/>
            <a:ext cx="218598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Bioluminescence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production of light in living organisms as the result of a chemical reaction with little or no heat </a:t>
            </a:r>
            <a:r>
              <a:rPr lang="en-US" dirty="0" smtClean="0"/>
              <a:t>produced</a:t>
            </a:r>
          </a:p>
          <a:p>
            <a:r>
              <a:rPr lang="en-US" dirty="0" err="1"/>
              <a:t>ie</a:t>
            </a:r>
            <a:r>
              <a:rPr lang="en-US" dirty="0"/>
              <a:t>. firefly (chemical reaction of oxygen &amp; </a:t>
            </a:r>
            <a:r>
              <a:rPr lang="en-US" dirty="0" err="1"/>
              <a:t>luciferin</a:t>
            </a:r>
            <a:r>
              <a:rPr lang="en-US" dirty="0"/>
              <a:t>, a substance in the lower abdomen</a:t>
            </a:r>
            <a:r>
              <a:rPr lang="en-US" dirty="0" smtClean="0"/>
              <a:t>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30" y="304800"/>
            <a:ext cx="306189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362200"/>
            <a:ext cx="3009900" cy="18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2057400" cy="15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Triboluminescence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roduction </a:t>
            </a:r>
            <a:r>
              <a:rPr lang="en-US" dirty="0"/>
              <a:t>of light when certain crystals are scratched, crushed or rubbed</a:t>
            </a:r>
          </a:p>
          <a:p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smtClean="0">
                <a:hlinkClick r:id="rId2"/>
              </a:rPr>
              <a:t>Quartz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Emitting Diode</a:t>
            </a:r>
            <a:br>
              <a:rPr lang="en-US" dirty="0" smtClean="0"/>
            </a:br>
            <a:r>
              <a:rPr lang="en-US" dirty="0" smtClean="0"/>
              <a:t>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</a:t>
            </a:r>
            <a:r>
              <a:rPr lang="en-US" dirty="0" smtClean="0"/>
              <a:t>ight </a:t>
            </a:r>
            <a:r>
              <a:rPr lang="en-US" dirty="0"/>
              <a:t>production as a result of an electric current flowing in semi-conductors (flows in one direction)</a:t>
            </a:r>
          </a:p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does not produce much heat as a by-product and is more energy efficient</a:t>
            </a:r>
          </a:p>
          <a:p>
            <a:r>
              <a:rPr lang="en-US" dirty="0" err="1"/>
              <a:t>ie</a:t>
            </a:r>
            <a:r>
              <a:rPr lang="en-US" dirty="0"/>
              <a:t>. Christmas lights, traffic lights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8662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5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139</TotalTime>
  <Words>251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Sources of Light</vt:lpstr>
      <vt:lpstr>Incandescent Light</vt:lpstr>
      <vt:lpstr>Electric Discharge</vt:lpstr>
      <vt:lpstr>Phosphorescence</vt:lpstr>
      <vt:lpstr>Fluorescence</vt:lpstr>
      <vt:lpstr>Chemiluminescence</vt:lpstr>
      <vt:lpstr>Bioluminescence</vt:lpstr>
      <vt:lpstr>Triboluminescence</vt:lpstr>
      <vt:lpstr>Light Emitting Diode LED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Light</dc:title>
  <dc:creator>Tanya Stubbs</dc:creator>
  <cp:lastModifiedBy>Tanya Stubbs</cp:lastModifiedBy>
  <cp:revision>9</cp:revision>
  <dcterms:created xsi:type="dcterms:W3CDTF">2016-04-13T16:02:27Z</dcterms:created>
  <dcterms:modified xsi:type="dcterms:W3CDTF">2016-04-14T15:11:51Z</dcterms:modified>
</cp:coreProperties>
</file>